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39CB-7C83-44DC-9CC5-77021B88DEA7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2A3D-1137-475F-BFF4-B210548AC6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myat-naroda.ru/warunit/17%20%D0%BA%D0%BF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pamyat-naroda.ru/warunit/6%20%D0%9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myat-naroda.ru/warunit/23%20%D0%B3%D0%BA%D0%B4%20%D0%A1%D0%90%D0%92%D0%9E/" TargetMode="External"/><Relationship Id="rId5" Type="http://schemas.openxmlformats.org/officeDocument/2006/relationships/hyperlink" Target="https://pamyat-naroda.ru/warunit/1%20%D0%A3%D0%BA%D1%80%D0%A4/" TargetMode="External"/><Relationship Id="rId4" Type="http://schemas.openxmlformats.org/officeDocument/2006/relationships/hyperlink" Target="https://pamyat-naroda.ru/warunit/22%20%D0%B3%D0%BA%D0%B4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/>
              <a:t>«Юность, опаленная войной»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Номинация: Семейный альбом»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653136"/>
            <a:ext cx="4536504" cy="17281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МАДОУ «Детский сад № 364»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Воспитатель: Батуева Валентина Ильинична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Группа № 5/1«Сказка»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340768"/>
            <a:ext cx="5338936" cy="5040560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Батуев Александр Кузьмич</a:t>
            </a:r>
            <a:br>
              <a:rPr lang="ru-RU" sz="3600" b="1" i="1" u="sng" dirty="0" smtClean="0">
                <a:solidFill>
                  <a:srgbClr val="C00000"/>
                </a:solidFill>
              </a:rPr>
            </a:br>
            <a:r>
              <a:rPr lang="ru-RU" sz="3600" b="1" i="1" u="sng" dirty="0" smtClean="0">
                <a:solidFill>
                  <a:srgbClr val="C00000"/>
                </a:solidFill>
              </a:rPr>
              <a:t/>
            </a:r>
            <a:br>
              <a:rPr lang="ru-RU" sz="3600" b="1" i="1" u="sng" dirty="0" smtClean="0">
                <a:solidFill>
                  <a:srgbClr val="C00000"/>
                </a:solidFill>
              </a:rPr>
            </a:br>
            <a:r>
              <a:rPr lang="ru-RU" sz="2200" dirty="0" smtClean="0"/>
              <a:t>Родился я апреля 1912 года, в деревне </a:t>
            </a:r>
            <a:r>
              <a:rPr lang="ru-RU" sz="2200" dirty="0" err="1" smtClean="0"/>
              <a:t>Пеклаыб</a:t>
            </a:r>
            <a:r>
              <a:rPr lang="ru-RU" sz="2200" dirty="0" smtClean="0"/>
              <a:t>, </a:t>
            </a:r>
            <a:r>
              <a:rPr lang="ru-RU" sz="2200" dirty="0" err="1" smtClean="0"/>
              <a:t>Молотовской</a:t>
            </a:r>
            <a:r>
              <a:rPr lang="ru-RU" sz="2200" dirty="0" smtClean="0"/>
              <a:t> области </a:t>
            </a:r>
            <a:r>
              <a:rPr lang="ru-RU" sz="2200" dirty="0" err="1" smtClean="0"/>
              <a:t>Косинского</a:t>
            </a:r>
            <a:r>
              <a:rPr lang="ru-RU" sz="2200" dirty="0" smtClean="0"/>
              <a:t> района.  В 1937 году окончил Пермский педагогический </a:t>
            </a:r>
            <a:r>
              <a:rPr lang="ru-RU" sz="2200" dirty="0" err="1" smtClean="0"/>
              <a:t>интситут</a:t>
            </a:r>
            <a:r>
              <a:rPr lang="ru-RU" sz="2200" dirty="0" smtClean="0"/>
              <a:t>. </a:t>
            </a:r>
            <a:br>
              <a:rPr lang="ru-RU" sz="2200" dirty="0" smtClean="0"/>
            </a:br>
            <a:r>
              <a:rPr lang="ru-RU" sz="2200" dirty="0" smtClean="0"/>
              <a:t>В 1940 году призван в ряды </a:t>
            </a:r>
            <a:r>
              <a:rPr lang="ru-RU" sz="2200" dirty="0" err="1" smtClean="0"/>
              <a:t>рабочье</a:t>
            </a:r>
            <a:r>
              <a:rPr lang="ru-RU" sz="2200" dirty="0" smtClean="0"/>
              <a:t> – крестьянской Красной армии.  Принимал участие в боевых действиях  до 1945 года</a:t>
            </a:r>
            <a:br>
              <a:rPr lang="ru-RU" sz="2200" dirty="0" smtClean="0"/>
            </a:br>
            <a:r>
              <a:rPr lang="ru-RU" sz="2200" dirty="0" smtClean="0"/>
              <a:t>Служил в военных частях. </a:t>
            </a:r>
            <a:br>
              <a:rPr lang="ru-RU" sz="2200" dirty="0" smtClean="0"/>
            </a:br>
            <a:r>
              <a:rPr lang="ru-RU" sz="2200" dirty="0"/>
              <a:t>УТ 6 А (</a:t>
            </a:r>
            <a:r>
              <a:rPr lang="ru-RU" sz="2200" u="sng" dirty="0">
                <a:hlinkClick r:id="rId2"/>
              </a:rPr>
              <a:t>6 А</a:t>
            </a:r>
            <a:r>
              <a:rPr lang="ru-RU" sz="2200" dirty="0"/>
              <a:t>); штаб 6 А (</a:t>
            </a:r>
            <a:r>
              <a:rPr lang="ru-RU" sz="2200" u="sng" dirty="0">
                <a:hlinkClick r:id="rId2"/>
              </a:rPr>
              <a:t>6 А</a:t>
            </a:r>
            <a:r>
              <a:rPr lang="ru-RU" sz="2200" dirty="0" smtClean="0"/>
              <a:t>);</a:t>
            </a:r>
            <a:br>
              <a:rPr lang="ru-RU" sz="2200" dirty="0" smtClean="0"/>
            </a:br>
            <a:r>
              <a:rPr lang="ru-RU" sz="2200" dirty="0" smtClean="0"/>
              <a:t>17 </a:t>
            </a:r>
            <a:r>
              <a:rPr lang="ru-RU" sz="2200" dirty="0" err="1"/>
              <a:t>кп</a:t>
            </a:r>
            <a:r>
              <a:rPr lang="ru-RU" sz="2200" dirty="0"/>
              <a:t> 22 </a:t>
            </a:r>
            <a:r>
              <a:rPr lang="ru-RU" sz="2200" dirty="0" err="1"/>
              <a:t>гкд</a:t>
            </a:r>
            <a:r>
              <a:rPr lang="ru-RU" sz="2200" dirty="0"/>
              <a:t> (</a:t>
            </a:r>
            <a:r>
              <a:rPr lang="ru-RU" sz="2200" u="sng" dirty="0">
                <a:hlinkClick r:id="rId3"/>
              </a:rPr>
              <a:t>17 </a:t>
            </a:r>
            <a:r>
              <a:rPr lang="ru-RU" sz="2200" u="sng" dirty="0" err="1">
                <a:hlinkClick r:id="rId3"/>
              </a:rPr>
              <a:t>кп</a:t>
            </a:r>
            <a:r>
              <a:rPr lang="ru-RU" sz="2200" dirty="0"/>
              <a:t>, </a:t>
            </a:r>
            <a:r>
              <a:rPr lang="ru-RU" sz="2200" u="sng" dirty="0">
                <a:hlinkClick r:id="rId4"/>
              </a:rPr>
              <a:t>22 </a:t>
            </a:r>
            <a:r>
              <a:rPr lang="ru-RU" sz="2200" u="sng" dirty="0" err="1">
                <a:hlinkClick r:id="rId4"/>
              </a:rPr>
              <a:t>гкд</a:t>
            </a:r>
            <a:r>
              <a:rPr lang="ru-RU" sz="2200" dirty="0" smtClean="0"/>
              <a:t>);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/>
              <a:t>штаб тыла 6 А 1 </a:t>
            </a:r>
            <a:r>
              <a:rPr lang="ru-RU" sz="2200" dirty="0" err="1"/>
              <a:t>УкрФ</a:t>
            </a:r>
            <a:r>
              <a:rPr lang="ru-RU" sz="2200" dirty="0"/>
              <a:t> (</a:t>
            </a:r>
            <a:r>
              <a:rPr lang="ru-RU" sz="2200" u="sng" dirty="0">
                <a:hlinkClick r:id="rId2"/>
              </a:rPr>
              <a:t>6 А</a:t>
            </a:r>
            <a:r>
              <a:rPr lang="ru-RU" sz="2200" dirty="0"/>
              <a:t>, </a:t>
            </a:r>
            <a:r>
              <a:rPr lang="ru-RU" sz="2200" u="sng" dirty="0">
                <a:hlinkClick r:id="rId5"/>
              </a:rPr>
              <a:t>1 </a:t>
            </a:r>
            <a:r>
              <a:rPr lang="ru-RU" sz="2200" u="sng" dirty="0" err="1">
                <a:hlinkClick r:id="rId5"/>
              </a:rPr>
              <a:t>УкрФ</a:t>
            </a:r>
            <a:r>
              <a:rPr lang="ru-RU" sz="2200" dirty="0"/>
              <a:t>);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17 </a:t>
            </a:r>
            <a:r>
              <a:rPr lang="ru-RU" sz="2200" dirty="0" err="1"/>
              <a:t>кп</a:t>
            </a:r>
            <a:r>
              <a:rPr lang="ru-RU" sz="2200" dirty="0"/>
              <a:t> 23 </a:t>
            </a:r>
            <a:r>
              <a:rPr lang="ru-RU" sz="2200" dirty="0" err="1"/>
              <a:t>гкд</a:t>
            </a:r>
            <a:r>
              <a:rPr lang="ru-RU" sz="2200" dirty="0"/>
              <a:t> САВО (</a:t>
            </a:r>
            <a:r>
              <a:rPr lang="ru-RU" sz="2200" u="sng" dirty="0">
                <a:hlinkClick r:id="rId3"/>
              </a:rPr>
              <a:t>17 </a:t>
            </a:r>
            <a:r>
              <a:rPr lang="ru-RU" sz="2200" u="sng" dirty="0" err="1">
                <a:hlinkClick r:id="rId3"/>
              </a:rPr>
              <a:t>кп</a:t>
            </a:r>
            <a:r>
              <a:rPr lang="ru-RU" sz="2200" dirty="0"/>
              <a:t>, </a:t>
            </a:r>
            <a:r>
              <a:rPr lang="ru-RU" sz="2200" u="sng" dirty="0">
                <a:hlinkClick r:id="rId6"/>
              </a:rPr>
              <a:t>23 </a:t>
            </a:r>
            <a:r>
              <a:rPr lang="ru-RU" sz="2200" u="sng" dirty="0" err="1">
                <a:hlinkClick r:id="rId6"/>
              </a:rPr>
              <a:t>гкд</a:t>
            </a:r>
            <a:r>
              <a:rPr lang="ru-RU" sz="2200" u="sng" dirty="0">
                <a:hlinkClick r:id="rId6"/>
              </a:rPr>
              <a:t> САВО</a:t>
            </a:r>
            <a:r>
              <a:rPr lang="ru-RU" sz="2200" dirty="0" smtClean="0"/>
              <a:t>).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949280"/>
            <a:ext cx="586408" cy="1768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1026" name="AutoShape 2" descr="ÐÑÑÐºÐ°Ð½Ð¸ÑÐ¾Ð²Ð°Ð½Ð½ÑÐ¹ Ð´Ð¾ÐºÑÐ¼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ÐÑÑÐºÐ°Ð½Ð¸ÑÐ¾Ð²Ð°Ð½Ð½ÑÐ¹ Ð´Ð¾ÐºÑÐ¼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ÐÑÑÐºÐ°Ð½Ð¸ÑÐ¾Ð²Ð°Ð½Ð½ÑÐ¹ Ð´Ð¾ÐºÑÐ¼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ÐÑÑÐºÐ°Ð½Ð¸ÑÐ¾Ð²Ð°Ð½Ð½ÑÐ¹ Ð´Ð¾ÐºÑÐ¼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cdn.pamyat-naroda.ru/images/Images_554_2019/DIP/006/015/015-27/01438276/00001916_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C:\Users\pc\Desktop\работа  2019 - 2020\самоизоляция\фото дед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636912"/>
            <a:ext cx="2664296" cy="3996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628800"/>
            <a:ext cx="555496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Наименование награды: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2636912"/>
            <a:ext cx="5410944" cy="34892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Орден Красной </a:t>
            </a:r>
            <a:r>
              <a:rPr lang="ru-RU" dirty="0" smtClean="0"/>
              <a:t>Звезды</a:t>
            </a:r>
          </a:p>
          <a:p>
            <a:r>
              <a:rPr lang="ru-RU" dirty="0" smtClean="0"/>
              <a:t>Орден </a:t>
            </a:r>
            <a:r>
              <a:rPr lang="ru-RU" dirty="0"/>
              <a:t>Отечественной </a:t>
            </a:r>
            <a:r>
              <a:rPr lang="ru-RU" dirty="0" smtClean="0"/>
              <a:t>войны </a:t>
            </a:r>
            <a:r>
              <a:rPr lang="ru-RU" dirty="0"/>
              <a:t>II </a:t>
            </a:r>
            <a:r>
              <a:rPr lang="ru-RU" dirty="0" smtClean="0"/>
              <a:t>степени</a:t>
            </a:r>
          </a:p>
          <a:p>
            <a:r>
              <a:rPr lang="ru-RU" dirty="0" smtClean="0"/>
              <a:t>Медаль </a:t>
            </a:r>
            <a:r>
              <a:rPr lang="ru-RU" dirty="0"/>
              <a:t>«За боевые заслуги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Медаль </a:t>
            </a:r>
            <a:r>
              <a:rPr lang="ru-RU" dirty="0"/>
              <a:t>«За победу над Германией в Великой Отечественной войне 1941–1945 гг.»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03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0" y="3861048"/>
            <a:ext cx="1954560" cy="22651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376264" cy="489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412776"/>
            <a:ext cx="259003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2852936"/>
            <a:ext cx="2412193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196752"/>
            <a:ext cx="4978896" cy="5184576"/>
          </a:xfrm>
        </p:spPr>
        <p:txBody>
          <a:bodyPr>
            <a:normAutofit/>
          </a:bodyPr>
          <a:lstStyle/>
          <a:p>
            <a:r>
              <a:rPr lang="ru-RU" sz="2000" b="1" dirty="0"/>
              <a:t> 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800" b="1" dirty="0" smtClean="0"/>
              <a:t>После войны , закончил Томский госуниверситет. До 1960 года был кадровым военным. Персональный пенсионер Министерства обороны СССР,  Ушел в звании полковника  Работал в Ульяновском совнархозе Инженером и начальником штаба по гражданской</a:t>
            </a:r>
            <a:br>
              <a:rPr lang="ru-RU" sz="2800" b="1" dirty="0" smtClean="0"/>
            </a:br>
            <a:r>
              <a:rPr lang="ru-RU" sz="2800" b="1" dirty="0" smtClean="0"/>
              <a:t>обороне.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7596336" y="6126163"/>
            <a:ext cx="1090464" cy="327173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pic>
        <p:nvPicPr>
          <p:cNvPr id="16386" name="Picture 2" descr="https://sun9-52.userapi.com/zxc_68k9WP1jFpxLX18SLs70KjY_ikhHN1ygCA/ycGWqIIsTX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864736"/>
            <a:ext cx="2736304" cy="3660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«Юность, опаленная войной» Номинация: Семейный альбом» </vt:lpstr>
      <vt:lpstr>Батуев Александр Кузьмич  Родился я апреля 1912 года, в деревне Пеклаыб, Молотовской области Косинского района.  В 1937 году окончил Пермский педагогический интситут.  В 1940 году призван в ряды рабочье – крестьянской Красной армии.  Принимал участие в боевых действиях  до 1945 года Служил в военных частях.  УТ 6 А (6 А); штаб 6 А (6 А); 17 кп 22 гкд (17 кп, 22 гкд);  штаб тыла 6 А 1 УкрФ (6 А, 1 УкрФ);  17 кп 23 гкд САВО (17 кп, 23 гкд САВО).</vt:lpstr>
      <vt:lpstr>Наименование награды:</vt:lpstr>
      <vt:lpstr>Слайд 4</vt:lpstr>
      <vt:lpstr>  После войны , закончил Томский госуниверситет. До 1960 года был кадровым военным. Персональный пенсионер Министерства обороны СССР,  Ушел в звании полковника  Работал в Ульяновском совнархозе Инженером и начальником штаба по гражданской обороне.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«Юность, опаленная войной» Номинация: Семейный альбом» </dc:title>
  <dc:creator>Пользователь Windows</dc:creator>
  <cp:lastModifiedBy>Пользователь Windows</cp:lastModifiedBy>
  <cp:revision>1</cp:revision>
  <dcterms:created xsi:type="dcterms:W3CDTF">2020-05-09T08:28:52Z</dcterms:created>
  <dcterms:modified xsi:type="dcterms:W3CDTF">2020-05-09T09:14:56Z</dcterms:modified>
</cp:coreProperties>
</file>